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6" r:id="rId4"/>
    <p:sldId id="269" r:id="rId5"/>
    <p:sldId id="263" r:id="rId6"/>
    <p:sldId id="268" r:id="rId7"/>
    <p:sldId id="262" r:id="rId8"/>
    <p:sldId id="274" r:id="rId9"/>
    <p:sldId id="270" r:id="rId10"/>
    <p:sldId id="271" r:id="rId11"/>
    <p:sldId id="273" r:id="rId12"/>
    <p:sldId id="275" r:id="rId13"/>
    <p:sldId id="277" r:id="rId14"/>
    <p:sldId id="279" r:id="rId15"/>
    <p:sldId id="281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A55-FD7B-4EA1-9A24-03D30C280739}" type="datetimeFigureOut">
              <a:rPr lang="es-MX" smtClean="0"/>
              <a:t>24/08/2021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824-01B7-4AAE-8C3F-9BAB5C3581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556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A55-FD7B-4EA1-9A24-03D30C280739}" type="datetimeFigureOut">
              <a:rPr lang="es-MX" smtClean="0"/>
              <a:t>24/08/2021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824-01B7-4AAE-8C3F-9BAB5C3581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79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A55-FD7B-4EA1-9A24-03D30C280739}" type="datetimeFigureOut">
              <a:rPr lang="es-MX" smtClean="0"/>
              <a:t>24/08/2021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824-01B7-4AAE-8C3F-9BAB5C3581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902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A55-FD7B-4EA1-9A24-03D30C280739}" type="datetimeFigureOut">
              <a:rPr lang="es-MX" smtClean="0"/>
              <a:t>24/08/2021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824-01B7-4AAE-8C3F-9BAB5C3581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099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A55-FD7B-4EA1-9A24-03D30C280739}" type="datetimeFigureOut">
              <a:rPr lang="es-MX" smtClean="0"/>
              <a:t>24/08/2021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824-01B7-4AAE-8C3F-9BAB5C3581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488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A55-FD7B-4EA1-9A24-03D30C280739}" type="datetimeFigureOut">
              <a:rPr lang="es-MX" smtClean="0"/>
              <a:t>24/08/2021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824-01B7-4AAE-8C3F-9BAB5C3581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30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A55-FD7B-4EA1-9A24-03D30C280739}" type="datetimeFigureOut">
              <a:rPr lang="es-MX" smtClean="0"/>
              <a:t>24/08/2021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824-01B7-4AAE-8C3F-9BAB5C3581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77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A55-FD7B-4EA1-9A24-03D30C280739}" type="datetimeFigureOut">
              <a:rPr lang="es-MX" smtClean="0"/>
              <a:t>24/08/2021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824-01B7-4AAE-8C3F-9BAB5C3581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581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A55-FD7B-4EA1-9A24-03D30C280739}" type="datetimeFigureOut">
              <a:rPr lang="es-MX" smtClean="0"/>
              <a:t>24/08/2021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824-01B7-4AAE-8C3F-9BAB5C3581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545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A55-FD7B-4EA1-9A24-03D30C280739}" type="datetimeFigureOut">
              <a:rPr lang="es-MX" smtClean="0"/>
              <a:t>24/08/2021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824-01B7-4AAE-8C3F-9BAB5C3581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03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A55-FD7B-4EA1-9A24-03D30C280739}" type="datetimeFigureOut">
              <a:rPr lang="es-MX" smtClean="0"/>
              <a:t>24/08/2021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824-01B7-4AAE-8C3F-9BAB5C3581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466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7A55-FD7B-4EA1-9A24-03D30C280739}" type="datetimeFigureOut">
              <a:rPr lang="es-MX" smtClean="0"/>
              <a:t>24/08/2021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2824-01B7-4AAE-8C3F-9BAB5C3581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92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0" y="0"/>
            <a:ext cx="9144000" cy="68580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352928" cy="147002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s-ES" sz="4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Tasaciones Agropecuarias:</a:t>
            </a:r>
            <a:br>
              <a:rPr lang="es-ES" sz="4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Método, tecnología y ciencia</a:t>
            </a:r>
            <a:r>
              <a:rPr lang="es-A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es-A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endParaRPr lang="es-MX" dirty="0">
              <a:solidFill>
                <a:srgbClr val="006600"/>
              </a:solidFill>
              <a:latin typeface="Myriad Pro" pitchFamily="34" charset="0"/>
            </a:endParaRPr>
          </a:p>
        </p:txBody>
      </p:sp>
      <p:pic>
        <p:nvPicPr>
          <p:cNvPr id="6" name="5 Imagen" descr="TAYPELogo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32040" y="4581128"/>
            <a:ext cx="3088804" cy="1130185"/>
          </a:xfrm>
          <a:prstGeom prst="rect">
            <a:avLst/>
          </a:prstGeom>
        </p:spPr>
      </p:pic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3923928" y="4335636"/>
            <a:ext cx="49685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ln w="12700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Ing. Agr. </a:t>
            </a:r>
            <a:r>
              <a:rPr lang="es-ES" sz="2400" b="1" dirty="0" smtClean="0">
                <a:ln w="12700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Hugo Acquaroni</a:t>
            </a:r>
          </a:p>
        </p:txBody>
      </p:sp>
    </p:spTree>
    <p:extLst>
      <p:ext uri="{BB962C8B-B14F-4D97-AF65-F5344CB8AC3E}">
        <p14:creationId xmlns:p14="http://schemas.microsoft.com/office/powerpoint/2010/main" val="182301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31" cy="6858000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6"/>
            <a:ext cx="5616624" cy="560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824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31" cy="68580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32656"/>
            <a:ext cx="776760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57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31" cy="6858000"/>
          </a:xfrm>
        </p:spPr>
      </p:pic>
      <p:pic>
        <p:nvPicPr>
          <p:cNvPr id="3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31" cy="6858000"/>
          </a:xfrm>
        </p:spPr>
      </p:pic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9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31" cy="68580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32657"/>
            <a:ext cx="8537575" cy="558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358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31" cy="6858000"/>
          </a:xfr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950" y="1129680"/>
            <a:ext cx="8893175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b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0" cap="none" spc="0" normalizeH="0" baseline="0" noProof="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Muchas Gracias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sng" strike="noStrike" kern="0" cap="none" spc="0" normalizeH="0" baseline="0" noProof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Ing. </a:t>
            </a:r>
            <a:r>
              <a:rPr kumimoji="0" lang="es-ES_tradnl" sz="3200" b="1" i="0" u="none" strike="noStrike" kern="0" cap="none" spc="0" normalizeH="0" baseline="0" noProof="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Agr</a:t>
            </a:r>
            <a:r>
              <a:rPr kumimoji="0" lang="es-ES_tradnl" sz="3200" b="1" i="0" u="none" strike="noStrike" kern="0" cap="none" spc="0" normalizeH="0" baseline="0" noProof="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. </a:t>
            </a:r>
            <a:r>
              <a:rPr kumimoji="0" lang="es-ES" sz="3200" b="1" i="0" u="none" strike="noStrike" kern="0" cap="none" spc="0" normalizeH="0" baseline="0" noProof="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Hugo </a:t>
            </a:r>
            <a:r>
              <a:rPr kumimoji="0" lang="es-ES" sz="3200" b="1" i="0" u="none" strike="noStrike" kern="0" cap="none" spc="0" normalizeH="0" baseline="0" noProof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s-ES" sz="3200" b="1" i="0" u="none" strike="noStrike" kern="0" cap="none" spc="0" normalizeH="0" baseline="0" noProof="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Acquaroni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0" cap="none" spc="0" normalizeH="0" baseline="0" noProof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4" name="3 Imagen" descr="TAYPELogo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77890" y="3284984"/>
            <a:ext cx="3953294" cy="14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4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31" cy="6858000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858" y="332656"/>
            <a:ext cx="8325606" cy="566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68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56" y="-99392"/>
            <a:ext cx="9139131" cy="6858000"/>
          </a:xfr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5024" y="1185075"/>
            <a:ext cx="8712968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>
              <a:buClr>
                <a:srgbClr val="006600"/>
              </a:buClr>
            </a:pPr>
            <a:endParaRPr lang="es-AR" sz="2400" b="1" i="1" u="sng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06600"/>
              </a:buClr>
              <a:buFont typeface="Wingdings" pitchFamily="2" charset="2"/>
              <a:buChar char="Ø"/>
            </a:pPr>
            <a:r>
              <a:rPr lang="es-AR" sz="2400" b="1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AR" sz="2400" b="1" i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Son  </a:t>
            </a:r>
            <a:r>
              <a:rPr lang="es-AR" sz="2400" b="1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herramientas </a:t>
            </a:r>
            <a:r>
              <a:rPr lang="es-AR" sz="2400" b="1" i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con  </a:t>
            </a:r>
            <a:r>
              <a:rPr lang="es-AR" sz="2400" b="1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las </a:t>
            </a:r>
            <a:r>
              <a:rPr lang="es-AR" sz="2400" b="1" i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que </a:t>
            </a:r>
            <a:r>
              <a:rPr lang="es-AR" sz="2400" b="1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cuenta </a:t>
            </a:r>
            <a:r>
              <a:rPr lang="es-AR" sz="2400" b="1" i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el   perito </a:t>
            </a:r>
          </a:p>
          <a:p>
            <a:pPr algn="just">
              <a:buClr>
                <a:srgbClr val="006600"/>
              </a:buClr>
            </a:pPr>
            <a:r>
              <a:rPr lang="es-AR" sz="2400" b="1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AR" sz="2400" b="1" i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para </a:t>
            </a:r>
            <a:r>
              <a:rPr lang="es-AR" sz="2400" b="1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hacer más rápido y mejor su trabajo.</a:t>
            </a:r>
          </a:p>
          <a:p>
            <a:pPr algn="just">
              <a:buClr>
                <a:srgbClr val="006600"/>
              </a:buClr>
            </a:pPr>
            <a:endParaRPr lang="es-AR" sz="2400" b="1" i="1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06600"/>
              </a:buClr>
              <a:buFont typeface="Wingdings" pitchFamily="2" charset="2"/>
              <a:buChar char="Ø"/>
            </a:pPr>
            <a:r>
              <a:rPr lang="es-AR" sz="2400" b="1" i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De ninguna manera sustituyen su labor a campo.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Ø"/>
            </a:pPr>
            <a:endParaRPr lang="es-AR" sz="2400" b="1" i="1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06600"/>
              </a:buClr>
              <a:buFont typeface="Wingdings" pitchFamily="2" charset="2"/>
              <a:buChar char="Ø"/>
            </a:pPr>
            <a:r>
              <a:rPr lang="es-AR" sz="2400" b="1" i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Son sumamente útiles porque brindan información</a:t>
            </a:r>
          </a:p>
          <a:p>
            <a:pPr algn="just">
              <a:buClr>
                <a:srgbClr val="006600"/>
              </a:buClr>
            </a:pPr>
            <a:r>
              <a:rPr lang="es-AR" sz="2400" b="1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AR" sz="2400" b="1" i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de  manera  anticipada  a  la  visita de lote afectado</a:t>
            </a:r>
          </a:p>
          <a:p>
            <a:pPr algn="just">
              <a:buClr>
                <a:srgbClr val="006600"/>
              </a:buClr>
            </a:pPr>
            <a:r>
              <a:rPr lang="es-AR" sz="2400" b="1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AR" sz="2400" b="1" i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permitiendo  realizar  una  planificación  previa  del</a:t>
            </a:r>
          </a:p>
          <a:p>
            <a:pPr algn="just">
              <a:buClr>
                <a:srgbClr val="006600"/>
              </a:buClr>
            </a:pPr>
            <a:r>
              <a:rPr lang="es-AR" sz="2400" b="1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AR" sz="2400" b="1" i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trabajo a realizar.</a:t>
            </a:r>
          </a:p>
          <a:p>
            <a:pPr algn="just">
              <a:buClr>
                <a:srgbClr val="006600"/>
              </a:buClr>
            </a:pPr>
            <a:endParaRPr lang="es-AR" sz="2400" b="1" i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06600"/>
              </a:buClr>
              <a:buFont typeface="Wingdings" pitchFamily="2" charset="2"/>
              <a:buChar char="Ø"/>
            </a:pPr>
            <a:r>
              <a:rPr lang="es-AR" sz="2400" b="1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AR" sz="2400" b="1" i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La información suministrada es difícil de rebatir.</a:t>
            </a:r>
            <a:endParaRPr lang="es-AR" sz="2400" b="1" i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06600"/>
              </a:buClr>
              <a:buFont typeface="Wingdings" pitchFamily="2" charset="2"/>
              <a:buNone/>
            </a:pPr>
            <a:r>
              <a:rPr lang="es-AR" sz="2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es-AR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buClr>
                <a:srgbClr val="006600"/>
              </a:buClr>
              <a:buFont typeface="Wingdings" pitchFamily="2" charset="2"/>
              <a:buChar char="Ø"/>
            </a:pPr>
            <a:endParaRPr lang="es-ES" sz="2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03580" y="400245"/>
            <a:ext cx="8248861" cy="784830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4500" b="1" dirty="0" smtClean="0">
                <a:ln w="19050">
                  <a:solidFill>
                    <a:schemeClr val="bg2"/>
                  </a:solidFill>
                  <a:prstDash val="solid"/>
                </a:ln>
                <a:solidFill>
                  <a:srgbClr val="1E7C3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IMÁGENES SATELITALES - DRONES</a:t>
            </a:r>
            <a:endParaRPr lang="es-ES" sz="4500" b="1" cap="none" spc="0" dirty="0">
              <a:ln w="19050">
                <a:solidFill>
                  <a:schemeClr val="bg2"/>
                </a:solidFill>
                <a:prstDash val="solid"/>
              </a:ln>
              <a:solidFill>
                <a:srgbClr val="1E7C3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3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31" cy="6858000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04856" cy="569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6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9116"/>
            <a:ext cx="7988128" cy="597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4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066130"/>
          </a:xfrm>
        </p:spPr>
        <p:txBody>
          <a:bodyPr/>
          <a:lstStyle/>
          <a:p>
            <a:endParaRPr lang="es-MX" dirty="0">
              <a:latin typeface="Myriad Pro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376"/>
            <a:ext cx="8025524" cy="597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4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31" cy="6858000"/>
          </a:xfr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4"/>
            <a:ext cx="8352928" cy="558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2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31" cy="68580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5"/>
            <a:ext cx="7488832" cy="558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45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1" y="-1"/>
            <a:ext cx="9139131" cy="6858000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260647"/>
            <a:ext cx="7560840" cy="567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13148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89</Words>
  <Application>Microsoft Office PowerPoint</Application>
  <PresentationFormat>Presentación en pantalla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Tasaciones Agropecuarias: Método, tecnología y ciencia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Luffi</cp:lastModifiedBy>
  <cp:revision>14</cp:revision>
  <dcterms:created xsi:type="dcterms:W3CDTF">2017-07-18T14:16:22Z</dcterms:created>
  <dcterms:modified xsi:type="dcterms:W3CDTF">2021-08-24T19:10:09Z</dcterms:modified>
</cp:coreProperties>
</file>